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notesSlides/notesSlide7.xml" ContentType="application/vnd.openxmlformats-officedocument.presentationml.notesSlide+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8.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9.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10.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1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notesSlides/notesSlide12.xml" ContentType="application/vnd.openxmlformats-officedocument.presentationml.notesSlide+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notesSlides/notesSlide13.xml" ContentType="application/vnd.openxmlformats-officedocument.presentationml.notesSlide+xml"/>
  <Override PartName="/ppt/ink/ink292.xml" ContentType="application/inkml+xml"/>
  <Override PartName="/ppt/ink/ink29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554" r:id="rId82"/>
    <p:sldId id="555" r:id="rId83"/>
    <p:sldId id="428" r:id="rId84"/>
    <p:sldId id="429" r:id="rId85"/>
    <p:sldId id="340" r:id="rId86"/>
    <p:sldId id="305" r:id="rId87"/>
    <p:sldId id="558" r:id="rId88"/>
    <p:sldId id="560" r:id="rId89"/>
    <p:sldId id="559" r:id="rId90"/>
    <p:sldId id="265" r:id="rId91"/>
    <p:sldId id="443" r:id="rId92"/>
    <p:sldId id="444" r:id="rId93"/>
    <p:sldId id="550" r:id="rId94"/>
    <p:sldId id="445" r:id="rId95"/>
    <p:sldId id="389" r:id="rId96"/>
    <p:sldId id="266" r:id="rId97"/>
    <p:sldId id="300" r:id="rId98"/>
    <p:sldId id="301" r:id="rId99"/>
    <p:sldId id="448" r:id="rId100"/>
    <p:sldId id="302" r:id="rId101"/>
    <p:sldId id="303" r:id="rId102"/>
    <p:sldId id="470" r:id="rId103"/>
    <p:sldId id="390" r:id="rId104"/>
    <p:sldId id="552" r:id="rId105"/>
    <p:sldId id="391" r:id="rId106"/>
    <p:sldId id="364" r:id="rId107"/>
    <p:sldId id="452" r:id="rId108"/>
    <p:sldId id="453" r:id="rId109"/>
    <p:sldId id="446" r:id="rId110"/>
    <p:sldId id="447" r:id="rId111"/>
    <p:sldId id="362" r:id="rId112"/>
    <p:sldId id="363" r:id="rId113"/>
    <p:sldId id="449" r:id="rId114"/>
    <p:sldId id="450"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30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61"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1">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7">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4">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1">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7">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39">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8">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2">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2">17084 18095 1696 0,'3'-3'13'15,"-3"3"4"-15,0 0-4 0,0 0 9 16,0 0 20-16,0 0 15 0,5 13 13 0,0-3 2 16,-3 2-8-16,-1 2-1 0,4 5-8 15,2 2-6-15,-4 2-3 0,9 1-5 16,-2 7-6-16,2 0 0 0,5 1-6 15,-1-2-18-15,6 2-29 0,-1-2-28 0,1-3-33 16,2-2-37-16,-1-2-34 0,2-3-41 16,-2-4-83-16,-6-8-256 0,0 0-32 0</inkml:trace>
  <inkml:trace contextRef="#ctx0" brushRef="#br0" timeOffset="17860.09">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5">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5">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1">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4">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1">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1">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1">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1">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4">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1">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4">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4/2/2022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133</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3.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5.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0.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6.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0.xml"/><Relationship Id="rId4" Type="http://schemas.openxmlformats.org/officeDocument/2006/relationships/image" Target="../media/image286.png"/></Relationships>
</file>

<file path=ppt/slides/_rels/slide11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1.xml"/><Relationship Id="rId4" Type="http://schemas.openxmlformats.org/officeDocument/2006/relationships/image" Target="../media/image26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4.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5.xml"/></Relationships>
</file>

<file path=ppt/slides/_rels/slide126.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7.xml"/><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9.xml"/><Relationship Id="rId4" Type="http://schemas.openxmlformats.org/officeDocument/2006/relationships/image" Target="../media/image29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10.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1.xml"/></Relationships>
</file>

<file path=ppt/slides/_rels/slide12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2.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1.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6.xml"/></Relationships>
</file>

<file path=ppt/slides/_rels/slide133.xml.rels><?xml version="1.0" encoding="UTF-8" standalone="yes"?>
<Relationships xmlns="http://schemas.openxmlformats.org/package/2006/relationships"><Relationship Id="rId8" Type="http://schemas.openxmlformats.org/officeDocument/2006/relationships/customXml" Target="../ink/ink219.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8.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20.xml"/><Relationship Id="rId4" Type="http://schemas.openxmlformats.org/officeDocument/2006/relationships/customXml" Target="../ink/ink217.xml"/><Relationship Id="rId9" Type="http://schemas.openxmlformats.org/officeDocument/2006/relationships/image" Target="../media/image3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9.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1.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2.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3.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9.xml"/><Relationship Id="rId5" Type="http://schemas.openxmlformats.org/officeDocument/2006/relationships/image" Target="../media/image328.png"/><Relationship Id="rId4" Type="http://schemas.openxmlformats.org/officeDocument/2006/relationships/customXml" Target="../ink/ink228.xml"/></Relationships>
</file>

<file path=ppt/slides/_rels/slide14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30.xml"/><Relationship Id="rId7" Type="http://schemas.openxmlformats.org/officeDocument/2006/relationships/customXml" Target="../ink/ink232.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4.xml"/><Relationship Id="rId5" Type="http://schemas.openxmlformats.org/officeDocument/2006/relationships/customXml" Target="../ink/ink231.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3.xml"/></Relationships>
</file>

<file path=ppt/slides/_rels/slide1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9.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41.xml"/><Relationship Id="rId4" Type="http://schemas.openxmlformats.org/officeDocument/2006/relationships/image" Target="../media/image340.png"/></Relationships>
</file>

<file path=ppt/slides/_rels/slide151.xml.rels><?xml version="1.0" encoding="UTF-8" standalone="yes"?>
<Relationships xmlns="http://schemas.openxmlformats.org/package/2006/relationships"><Relationship Id="rId8" Type="http://schemas.openxmlformats.org/officeDocument/2006/relationships/customXml" Target="../ink/ink245.xml"/><Relationship Id="rId13" Type="http://schemas.openxmlformats.org/officeDocument/2006/relationships/image" Target="../media/image347.png"/><Relationship Id="rId18" Type="http://schemas.openxmlformats.org/officeDocument/2006/relationships/customXml" Target="../ink/ink250.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7.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2.xml"/><Relationship Id="rId16" Type="http://schemas.openxmlformats.org/officeDocument/2006/relationships/customXml" Target="../ink/ink249.xml"/><Relationship Id="rId20" Type="http://schemas.openxmlformats.org/officeDocument/2006/relationships/customXml" Target="../ink/ink251.xml"/><Relationship Id="rId1" Type="http://schemas.openxmlformats.org/officeDocument/2006/relationships/slideLayout" Target="../slideLayouts/slideLayout2.xml"/><Relationship Id="rId6" Type="http://schemas.openxmlformats.org/officeDocument/2006/relationships/customXml" Target="../ink/ink244.xml"/><Relationship Id="rId11" Type="http://schemas.openxmlformats.org/officeDocument/2006/relationships/image" Target="../media/image346.png"/><Relationship Id="rId24" Type="http://schemas.openxmlformats.org/officeDocument/2006/relationships/customXml" Target="../ink/ink253.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6.xml"/><Relationship Id="rId19" Type="http://schemas.openxmlformats.org/officeDocument/2006/relationships/image" Target="../media/image350.png"/><Relationship Id="rId4" Type="http://schemas.openxmlformats.org/officeDocument/2006/relationships/customXml" Target="../ink/ink243.xml"/><Relationship Id="rId9" Type="http://schemas.openxmlformats.org/officeDocument/2006/relationships/image" Target="../media/image345.png"/><Relationship Id="rId14" Type="http://schemas.openxmlformats.org/officeDocument/2006/relationships/customXml" Target="../ink/ink248.xml"/><Relationship Id="rId22" Type="http://schemas.openxmlformats.org/officeDocument/2006/relationships/customXml" Target="../ink/ink252.xml"/></Relationships>
</file>

<file path=ppt/slides/_rels/slide152.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5.xml"/><Relationship Id="rId4" Type="http://schemas.openxmlformats.org/officeDocument/2006/relationships/image" Target="../media/image355.png"/></Relationships>
</file>

<file path=ppt/slides/_rels/slide153.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8.xml"/><Relationship Id="rId4" Type="http://schemas.openxmlformats.org/officeDocument/2006/relationships/image" Target="../media/image359.png"/></Relationships>
</file>

<file path=ppt/slides/_rels/slide157.xml.rels><?xml version="1.0" encoding="UTF-8" standalone="yes"?>
<Relationships xmlns="http://schemas.openxmlformats.org/package/2006/relationships"><Relationship Id="rId3" Type="http://schemas.openxmlformats.org/officeDocument/2006/relationships/customXml" Target="../ink/ink259.xml"/><Relationship Id="rId2"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60.xml"/><Relationship Id="rId4" Type="http://schemas.openxmlformats.org/officeDocument/2006/relationships/image" Target="../media/image361.png"/></Relationships>
</file>

<file path=ppt/slides/_rels/slide15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6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63.xml"/><Relationship Id="rId4" Type="http://schemas.openxmlformats.org/officeDocument/2006/relationships/image" Target="../media/image3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1.xml.rels><?xml version="1.0" encoding="UTF-8" standalone="yes"?>
<Relationships xmlns="http://schemas.openxmlformats.org/package/2006/relationships"><Relationship Id="rId3" Type="http://schemas.openxmlformats.org/officeDocument/2006/relationships/customXml" Target="../ink/ink265.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customXml" Target="../ink/ink266.xml"/><Relationship Id="rId4" Type="http://schemas.openxmlformats.org/officeDocument/2006/relationships/image" Target="../media/image370.png"/></Relationships>
</file>

<file path=ppt/slides/_rels/slide16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4.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5.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70.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71.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7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74.xml"/></Relationships>
</file>

<file path=ppt/slides/_rels/slide17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5.xml"/></Relationships>
</file>

<file path=ppt/slides/_rels/slide172.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6.xml"/></Relationships>
</file>

<file path=ppt/slides/_rels/slide173.xml.rels><?xml version="1.0" encoding="UTF-8" standalone="yes"?>
<Relationships xmlns="http://schemas.openxmlformats.org/package/2006/relationships"><Relationship Id="rId3" Type="http://schemas.openxmlformats.org/officeDocument/2006/relationships/customXml" Target="../ink/ink277.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4.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280.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8.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81.xml"/></Relationships>
</file>

<file path=ppt/slides/_rels/slide1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82.xml"/><Relationship Id="rId4" Type="http://schemas.openxmlformats.org/officeDocument/2006/relationships/image" Target="../media/image375.png"/></Relationships>
</file>

<file path=ppt/slides/_rels/slide18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83.xml"/><Relationship Id="rId1" Type="http://schemas.openxmlformats.org/officeDocument/2006/relationships/slideLayout" Target="../slideLayouts/slideLayout4.xml"/><Relationship Id="rId6" Type="http://schemas.openxmlformats.org/officeDocument/2006/relationships/customXml" Target="../ink/ink285.xml"/><Relationship Id="rId5" Type="http://schemas.openxmlformats.org/officeDocument/2006/relationships/image" Target="../media/image393.png"/><Relationship Id="rId4" Type="http://schemas.openxmlformats.org/officeDocument/2006/relationships/customXml" Target="../ink/ink284.xml"/></Relationships>
</file>

<file path=ppt/slides/_rels/slide182.xml.rels><?xml version="1.0" encoding="UTF-8" standalone="yes"?>
<Relationships xmlns="http://schemas.openxmlformats.org/package/2006/relationships"><Relationship Id="rId3" Type="http://schemas.openxmlformats.org/officeDocument/2006/relationships/customXml" Target="../ink/ink286.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3.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8.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9.xml"/></Relationships>
</file>

<file path=ppt/slides/_rels/slide18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9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91.xml"/><Relationship Id="rId2" Type="http://schemas.openxmlformats.org/officeDocument/2006/relationships/image" Target="../media/image376.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7.x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92.xml"/><Relationship Id="rId4" Type="http://schemas.openxmlformats.org/officeDocument/2006/relationships/image" Target="../media/image380.png"/></Relationships>
</file>

<file path=ppt/slides/_rels/slide18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9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image" Target="../media/image13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1.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3.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4.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78.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7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4.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7.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xmlns="">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xmlns="">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xmlns="">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xmlns="">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0.xml><?xml version="1.0" encoding="utf-8"?>
<NovaPath_docName>CortexM3_Uni_Intro_Updated.pptx</NovaPath_docName>
</file>

<file path=customXml/item11.xml><?xml version="1.0" encoding="utf-8"?>
<NovaPath_tenantID>8BC9BD9B-31E2-4E97-ABE0-B03814292429</NovaPath_tenantID>
</file>

<file path=customXml/item12.xml><?xml version="1.0" encoding="utf-8"?>
<NovaPath_DocumentType>0</NovaPath_DocumentType>
</file>

<file path=customXml/item13.xml><?xml version="1.0" encoding="utf-8"?>
<nXeGKudETKPeaCNGFh5i8sltj09I1nJ8AlBUytNZ1Ehih9jnZMZtoeNI9UMZ5>hQOrgaZel9Xce9iivZRnVtPKMmclybzjQee+t57u6m4=</nXeGKudETKPeaCNGFh5i8sltj09I1nJ8AlBUytNZ1Ehih9jnZMZtoeNI9UMZ5>
</file>

<file path=customXml/item14.xml><?xml version="1.0" encoding="utf-8"?>
<NovaPath_docClass>Public</NovaPath_docClass>
</file>

<file path=customXml/item15.xml><?xml version="1.0" encoding="utf-8"?>
<NovaPath_docClassID>1010</NovaPath_docClassID>
</file>

<file path=customXml/item16.xml><?xml version="1.0" encoding="utf-8"?>
<nXeGKudETKPeaCNGFh5iTSI5UodjD94nh7U7VklxY>CCe6+TSA60eEAKZbn+ftzloTvsIel7UtNwzlaRyNVsaB4tcoTtPRmQXCS5/Jgl6TGYJOACYpSmG+1lUwsxHlzw==</nXeGKudETKPeaCNGFh5iTSI5UodjD94nh7U7VklxY>
</file>

<file path=customXml/item17.xml><?xml version="1.0" encoding="utf-8"?>
<nXeGKudETKPeaCNGFh5i5JKJLOqxkMZWB6LsYfMaI9RtbpE1WkCpXazESWus5B>mRMsRisuKZeaGXnyP8nImuNyzd3tAdKbBKfVeQjJk8UgTT9xys6BBMYcLl6CbeIG1Fv5Dp/BHEon5cxOfNtVHw==</nXeGKudETKPeaCNGFh5i5JKJLOqxkMZWB6LsYfMaI9RtbpE1WkCpXazESWus5B>
</file>

<file path=customXml/item18.xml><?xml version="1.0" encoding="utf-8"?>
<NovaPath_docClassDate>03/14/2020 11:43:07</NovaPath_docClassDate>
</file>

<file path=customXml/item19.xml><?xml version="1.0" encoding="utf-8"?>
<nXeGKudETKPeaCNGFh5iwUzzYZDrQrCHKPfejBusKNvQLcln0aiewszm1omL74>xXOERgJrn4wgiPpGYa05bg==</nXeGKudETKPeaCNGFh5iwUzzYZDrQrCHKPfejBusKNvQLcln0aiewszm1omL74>
</file>

<file path=customXml/item2.xml><?xml version="1.0" encoding="utf-8"?>
<nXeGKudETKPeaCNGFh5ix5fP7fSWtl37NIroXmYBQsS1cecqKZfGozr8W9iy>lRNKEdCWJXNAkniveh3+yQ==</nXeGKudETKPeaCNGFh5ix5fP7fSWtl37NIroXmYBQsS1cecqKZfGozr8W9iy>
</file>

<file path=customXml/item20.xml><?xml version="1.0" encoding="utf-8"?>
<nXeGKudETKPeaCNGFh5i7cKyawAjgyQn9gyiebCxx1jD9eHXSWW9Lib2F1j9>fA1qgb7790upUrxYUxfdzcBesH0ECkOSNOlUUDKovnZydxs1B3/y2Mtc+cOTZCDuM97Up7pa4yefxX7S5b3ekg==</nXeGKudETKPeaCNGFh5i7cKyawAjgyQn9gyiebCxx1jD9eHXSWW9Lib2F1j9>
</file>

<file path=customXml/item21.xml><?xml version="1.0" encoding="utf-8"?>
<nXeGKudETKPeaCNGFh5iyLk1gcWWJqTgFQk8wGFUmjFC0m6hdwbr2zDsrBNVqK>ZlVJfRBpz5lbyGnSv/Z+QA==</nXeGKudETKPeaCNGFh5iyLk1gcWWJqTgFQk8wGFUmjFC0m6hdwbr2zDsrBNVqK>
</file>

<file path=customXml/item22.xml><?xml version="1.0" encoding="utf-8"?>
<NovaPath_severityLevel>0</NovaPath_severityLevel>
</file>

<file path=customXml/item23.xml><?xml version="1.0" encoding="utf-8"?>
<nXeGKudETKPeaCNGFh5i2aVdoOsLYjULCdH7T707tDyRRmguot4fEcJ2iD6f9>FpGM3f2hcFY+SsLGgsEJmw==</nXeGKudETKPeaCNGFh5i2aVdoOsLYjULCdH7T707tDyRRmguot4fEcJ2iD6f9>
</file>

<file path=customXml/item24.xml><?xml version="1.0" encoding="utf-8"?>
<nXeGKudETKPeaCNGFh5ix5fP7fSWtl37NIroXmZyHIynb9qBde2n67FOJFV2>eDRB324l0Mn4dbbVFF/GnQ==</nXeGKudETKPeaCNGFh5ix5fP7fSWtl37NIroXmZyHIynb9qBde2n67FOJFV2>
</file>

<file path=customXml/item25.xml><?xml version="1.0" encoding="utf-8"?>
<NovaPath_docOwner>Z665059</NovaPath_docOwner>
</file>

<file path=customXml/item26.xml><?xml version="1.0" encoding="utf-8"?>
<nXeGKudETKPeaCNGFh5ix5fP7fSWtl37NIroXmZN38TajkfZeW3Vf6bvmNn8>me4Bbzq1QpjzA8icQxS/ar8OZ6b9gpLUYCajI/SkDoGneDz1JEA5TS6M663QStFR</nXeGKudETKPeaCNGFh5ix5fP7fSWtl37NIroXmZN38TajkfZeW3Vf6bvmNn8>
</file>

<file path=customXml/item27.xml><?xml version="1.0" encoding="utf-8"?>
<nXeGKudETKPeaCNGFh5i7KB6PCgefevITs3IW5zvHkDTq2cPPZVDzitehfVaR>xXOERgJrn4wgiPpGYa05bg==</nXeGKudETKPeaCNGFh5i7KB6PCgefevITs3IW5zvHkDTq2cPPZVDzitehfVaR>
</file>

<file path=customXml/item28.xml><?xml version="1.0" encoding="utf-8"?>
<NovaPath_docID>Z9BDDSA4WOL3A5LGY36HD99URK</NovaPath_docID>
</file>

<file path=customXml/item3.xml><?xml version="1.0" encoding="utf-8"?>
<NovaPath_docAuthor>jbungo</NovaPath_docAuthor>
</file>

<file path=customXml/item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5.xml><?xml version="1.0" encoding="utf-8"?>
<NovaPath_docPath>C:\Users\z665059\Downloads\CortexM3_Uni_Intro_Updated.pptx</NovaPath_docPath>
</file>

<file path=customXml/item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7.xml><?xml version="1.0" encoding="utf-8"?>
<NovaPath_docIDOld>S2KG78YAI5MVSHADMPYGQ47SD3</NovaPath_docIDOld>
</file>

<file path=customXml/item8.xml><?xml version="1.0" encoding="utf-8"?>
<NovaPath_baseApplication>Microsoft PowerPoint</NovaPath_baseApplication>
</file>

<file path=customXml/item9.xml><?xml version="1.0" encoding="utf-8"?>
<NovaPath_versionInfo>5.0.3.12870</NovaPath_versionInfo>
</file>

<file path=customXml/itemProps1.xml><?xml version="1.0" encoding="utf-8"?>
<ds:datastoreItem xmlns:ds="http://schemas.openxmlformats.org/officeDocument/2006/customXml" ds:itemID="{C71D71CE-633D-4231-A131-7BA04B2C1DDA}">
  <ds:schemaRefs/>
</ds:datastoreItem>
</file>

<file path=customXml/itemProps10.xml><?xml version="1.0" encoding="utf-8"?>
<ds:datastoreItem xmlns:ds="http://schemas.openxmlformats.org/officeDocument/2006/customXml" ds:itemID="{21C4DD83-321F-4573-9BE1-2DE5063CDE30}">
  <ds:schemaRefs/>
</ds:datastoreItem>
</file>

<file path=customXml/itemProps11.xml><?xml version="1.0" encoding="utf-8"?>
<ds:datastoreItem xmlns:ds="http://schemas.openxmlformats.org/officeDocument/2006/customXml" ds:itemID="{13CF6DDE-095E-4FF4-9692-2DFD515C330B}">
  <ds:schemaRefs/>
</ds:datastoreItem>
</file>

<file path=customXml/itemProps12.xml><?xml version="1.0" encoding="utf-8"?>
<ds:datastoreItem xmlns:ds="http://schemas.openxmlformats.org/officeDocument/2006/customXml" ds:itemID="{CA9C50ED-68C1-4F75-BC12-E6D4C73E448F}">
  <ds:schemaRefs/>
</ds:datastoreItem>
</file>

<file path=customXml/itemProps13.xml><?xml version="1.0" encoding="utf-8"?>
<ds:datastoreItem xmlns:ds="http://schemas.openxmlformats.org/officeDocument/2006/customXml" ds:itemID="{1A531B41-3BF0-4C05-B4E8-1EBC3F7F3FF2}">
  <ds:schemaRefs/>
</ds:datastoreItem>
</file>

<file path=customXml/itemProps14.xml><?xml version="1.0" encoding="utf-8"?>
<ds:datastoreItem xmlns:ds="http://schemas.openxmlformats.org/officeDocument/2006/customXml" ds:itemID="{A8CB9BFD-0F9A-4E35-AE79-5FBC552678D0}">
  <ds:schemaRefs/>
</ds:datastoreItem>
</file>

<file path=customXml/itemProps15.xml><?xml version="1.0" encoding="utf-8"?>
<ds:datastoreItem xmlns:ds="http://schemas.openxmlformats.org/officeDocument/2006/customXml" ds:itemID="{0DF81B8B-632C-4468-A0A1-CB1CAB392140}">
  <ds:schemaRefs/>
</ds:datastoreItem>
</file>

<file path=customXml/itemProps16.xml><?xml version="1.0" encoding="utf-8"?>
<ds:datastoreItem xmlns:ds="http://schemas.openxmlformats.org/officeDocument/2006/customXml" ds:itemID="{737888A8-A354-4763-9ACA-F6D64C2CA625}">
  <ds:schemaRefs/>
</ds:datastoreItem>
</file>

<file path=customXml/itemProps17.xml><?xml version="1.0" encoding="utf-8"?>
<ds:datastoreItem xmlns:ds="http://schemas.openxmlformats.org/officeDocument/2006/customXml" ds:itemID="{A19FEB4A-0111-417A-B72B-1E2CE221A9FA}">
  <ds:schemaRefs/>
</ds:datastoreItem>
</file>

<file path=customXml/itemProps18.xml><?xml version="1.0" encoding="utf-8"?>
<ds:datastoreItem xmlns:ds="http://schemas.openxmlformats.org/officeDocument/2006/customXml" ds:itemID="{884DDB36-9F50-499F-8FC3-AC0E95BB5145}">
  <ds:schemaRefs/>
</ds:datastoreItem>
</file>

<file path=customXml/itemProps19.xml><?xml version="1.0" encoding="utf-8"?>
<ds:datastoreItem xmlns:ds="http://schemas.openxmlformats.org/officeDocument/2006/customXml" ds:itemID="{578B27B0-7BD2-454C-8FD7-E69DE8F45936}">
  <ds:schemaRefs/>
</ds:datastoreItem>
</file>

<file path=customXml/itemProps2.xml><?xml version="1.0" encoding="utf-8"?>
<ds:datastoreItem xmlns:ds="http://schemas.openxmlformats.org/officeDocument/2006/customXml" ds:itemID="{45FB68C7-2467-44FE-8E89-40073F987446}">
  <ds:schemaRefs/>
</ds:datastoreItem>
</file>

<file path=customXml/itemProps20.xml><?xml version="1.0" encoding="utf-8"?>
<ds:datastoreItem xmlns:ds="http://schemas.openxmlformats.org/officeDocument/2006/customXml" ds:itemID="{65A407A9-F9D7-4681-AF0E-A2E9F388046E}">
  <ds:schemaRefs/>
</ds:datastoreItem>
</file>

<file path=customXml/itemProps21.xml><?xml version="1.0" encoding="utf-8"?>
<ds:datastoreItem xmlns:ds="http://schemas.openxmlformats.org/officeDocument/2006/customXml" ds:itemID="{04A04AE8-67A9-4D86-BAFC-7DE2FE9637D5}">
  <ds:schemaRefs/>
</ds:datastoreItem>
</file>

<file path=customXml/itemProps22.xml><?xml version="1.0" encoding="utf-8"?>
<ds:datastoreItem xmlns:ds="http://schemas.openxmlformats.org/officeDocument/2006/customXml" ds:itemID="{FF01EC79-A66E-4333-AC72-473DC1417823}">
  <ds:schemaRefs/>
</ds:datastoreItem>
</file>

<file path=customXml/itemProps23.xml><?xml version="1.0" encoding="utf-8"?>
<ds:datastoreItem xmlns:ds="http://schemas.openxmlformats.org/officeDocument/2006/customXml" ds:itemID="{619B5EC4-0C43-4BC8-84EF-EB41E5FCE83D}">
  <ds:schemaRefs/>
</ds:datastoreItem>
</file>

<file path=customXml/itemProps24.xml><?xml version="1.0" encoding="utf-8"?>
<ds:datastoreItem xmlns:ds="http://schemas.openxmlformats.org/officeDocument/2006/customXml" ds:itemID="{314FB42E-5D40-4939-A1D9-83160659341B}">
  <ds:schemaRefs/>
</ds:datastoreItem>
</file>

<file path=customXml/itemProps25.xml><?xml version="1.0" encoding="utf-8"?>
<ds:datastoreItem xmlns:ds="http://schemas.openxmlformats.org/officeDocument/2006/customXml" ds:itemID="{3ABA2718-B32C-435C-A322-5B48A0A0F011}">
  <ds:schemaRefs/>
</ds:datastoreItem>
</file>

<file path=customXml/itemProps26.xml><?xml version="1.0" encoding="utf-8"?>
<ds:datastoreItem xmlns:ds="http://schemas.openxmlformats.org/officeDocument/2006/customXml" ds:itemID="{DBE2BC41-29CD-4D7A-9921-6A7C9666BF2C}">
  <ds:schemaRefs/>
</ds:datastoreItem>
</file>

<file path=customXml/itemProps27.xml><?xml version="1.0" encoding="utf-8"?>
<ds:datastoreItem xmlns:ds="http://schemas.openxmlformats.org/officeDocument/2006/customXml" ds:itemID="{11D4BF81-C159-4F29-97B7-784ACDEAC98F}">
  <ds:schemaRefs/>
</ds:datastoreItem>
</file>

<file path=customXml/itemProps28.xml><?xml version="1.0" encoding="utf-8"?>
<ds:datastoreItem xmlns:ds="http://schemas.openxmlformats.org/officeDocument/2006/customXml" ds:itemID="{806ADAE9-BD59-4E91-B231-CAE1A10C99A4}">
  <ds:schemaRefs/>
</ds:datastoreItem>
</file>

<file path=customXml/itemProps3.xml><?xml version="1.0" encoding="utf-8"?>
<ds:datastoreItem xmlns:ds="http://schemas.openxmlformats.org/officeDocument/2006/customXml" ds:itemID="{534E8028-8040-44C4-83D1-72AE866DB8E5}">
  <ds:schemaRefs/>
</ds:datastoreItem>
</file>

<file path=customXml/itemProps4.xml><?xml version="1.0" encoding="utf-8"?>
<ds:datastoreItem xmlns:ds="http://schemas.openxmlformats.org/officeDocument/2006/customXml" ds:itemID="{B68D02B6-A135-4064-BC89-1CF5AAEA03BB}">
  <ds:schemaRefs/>
</ds:datastoreItem>
</file>

<file path=customXml/itemProps5.xml><?xml version="1.0" encoding="utf-8"?>
<ds:datastoreItem xmlns:ds="http://schemas.openxmlformats.org/officeDocument/2006/customXml" ds:itemID="{2EA9D991-49CD-4B5D-8A65-84521725F932}">
  <ds:schemaRefs/>
</ds:datastoreItem>
</file>

<file path=customXml/itemProps6.xml><?xml version="1.0" encoding="utf-8"?>
<ds:datastoreItem xmlns:ds="http://schemas.openxmlformats.org/officeDocument/2006/customXml" ds:itemID="{E4F99327-AF40-4131-A038-6D1598C52D4B}">
  <ds:schemaRefs/>
</ds:datastoreItem>
</file>

<file path=customXml/itemProps7.xml><?xml version="1.0" encoding="utf-8"?>
<ds:datastoreItem xmlns:ds="http://schemas.openxmlformats.org/officeDocument/2006/customXml" ds:itemID="{2AC53F3E-BE7E-4042-9931-1A967EF68A3F}">
  <ds:schemaRefs/>
</ds:datastoreItem>
</file>

<file path=customXml/itemProps8.xml><?xml version="1.0" encoding="utf-8"?>
<ds:datastoreItem xmlns:ds="http://schemas.openxmlformats.org/officeDocument/2006/customXml" ds:itemID="{7A3E5D55-4F07-46D1-89F1-2E2F4EAF4F3B}">
  <ds:schemaRefs/>
</ds:datastoreItem>
</file>

<file path=customXml/itemProps9.xml><?xml version="1.0" encoding="utf-8"?>
<ds:datastoreItem xmlns:ds="http://schemas.openxmlformats.org/officeDocument/2006/customXml" ds:itemID="{AAD1223F-428C-426F-A81E-29244CB28265}">
  <ds:schemaRefs/>
</ds:datastoreItem>
</file>

<file path=docProps/app.xml><?xml version="1.0" encoding="utf-8"?>
<Properties xmlns="http://schemas.openxmlformats.org/officeDocument/2006/extended-properties" xmlns:vt="http://schemas.openxmlformats.org/officeDocument/2006/docPropsVTypes">
  <Template/>
  <TotalTime>0</TotalTime>
  <Words>8767</Words>
  <Application>Microsoft Office PowerPoint</Application>
  <PresentationFormat>Custom</PresentationFormat>
  <Paragraphs>1214</Paragraphs>
  <Slides>190</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283</cp:revision>
  <dcterms:created xsi:type="dcterms:W3CDTF">2016-04-03T12:12:23Z</dcterms:created>
  <dcterms:modified xsi:type="dcterms:W3CDTF">2022-04-02T03:44:14Z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